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85" r:id="rId3"/>
    <p:sldId id="287" r:id="rId4"/>
    <p:sldId id="270" r:id="rId5"/>
    <p:sldId id="271" r:id="rId6"/>
    <p:sldId id="288" r:id="rId7"/>
    <p:sldId id="289" r:id="rId8"/>
    <p:sldId id="290" r:id="rId9"/>
    <p:sldId id="291" r:id="rId10"/>
    <p:sldId id="305" r:id="rId11"/>
    <p:sldId id="306" r:id="rId12"/>
    <p:sldId id="292" r:id="rId13"/>
    <p:sldId id="294" r:id="rId14"/>
    <p:sldId id="296" r:id="rId15"/>
    <p:sldId id="298" r:id="rId16"/>
    <p:sldId id="300" r:id="rId17"/>
    <p:sldId id="302" r:id="rId18"/>
    <p:sldId id="304" r:id="rId19"/>
  </p:sldIdLst>
  <p:sldSz cx="12192000" cy="6858000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Lato Heavy" panose="020B0604020202020204" charset="0"/>
      <p:bold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VNI-Avo" pitchFamily="2" charset="0"/>
      <p:regular r:id="rId28"/>
      <p:bold r:id="rId29"/>
      <p:italic r:id="rId30"/>
      <p:boldItalic r:id="rId31"/>
    </p:embeddedFont>
    <p:embeddedFont>
      <p:font typeface="宋体" panose="02010600030101010101" pitchFamily="2" charset="-122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764"/>
    <a:srgbClr val="B8D37B"/>
    <a:srgbClr val="FDC73F"/>
    <a:srgbClr val="8DC045"/>
    <a:srgbClr val="FBE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FB5D9-FFC1-44A2-A124-A96B30571B1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3D0D-237E-4B64-B4D3-6DFE9AEF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9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FEA0F-8F39-48BF-B096-DA2053AE7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6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82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9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62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89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5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7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3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3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8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5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649F-5CE6-4797-B282-5D12F704D74D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C31-241D-4CAB-A466-6300D9862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43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0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41369" y="855115"/>
          <a:ext cx="7564581" cy="518160"/>
        </p:xfrm>
        <a:graphic>
          <a:graphicData uri="http://schemas.openxmlformats.org/drawingml/2006/table">
            <a:tbl>
              <a:tblPr/>
              <a:tblGrid>
                <a:gridCol w="7564581">
                  <a:extLst>
                    <a:ext uri="{9D8B030D-6E8A-4147-A177-3AD203B41FA5}">
                      <a16:colId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NHÂN DÂN HUYỆN HÓC MÔN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3411" y="1271172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TIỂU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TÂN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55273"/>
              </p:ext>
            </p:extLst>
          </p:nvPr>
        </p:nvGraphicFramePr>
        <p:xfrm>
          <a:off x="1047205" y="2756790"/>
          <a:ext cx="10515600" cy="2717695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88668360"/>
                    </a:ext>
                  </a:extLst>
                </a:gridCol>
              </a:tblGrid>
              <a:tr h="2717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80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3576" y="1789332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57683"/>
              </p:ext>
            </p:extLst>
          </p:nvPr>
        </p:nvGraphicFramePr>
        <p:xfrm>
          <a:off x="2750707" y="2058060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5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  <p14:stopEvt time="694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39" y="-33338"/>
            <a:ext cx="8347362" cy="692467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9" y="-33338"/>
            <a:ext cx="5437911" cy="33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3369908" y="3774096"/>
            <a:ext cx="5976348" cy="11397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b="1" dirty="0" smtClean="0">
                <a:solidFill>
                  <a:srgbClr val="FF0000"/>
                </a:solidFill>
                <a:latin typeface="VNI-Avo" pitchFamily="2" charset="0"/>
                <a:cs typeface="Lato Heavy" panose="020F0502020204030203" pitchFamily="34" charset="0"/>
              </a:rPr>
              <a:t>Thöïc haønh</a:t>
            </a:r>
            <a:endParaRPr lang="en-GB" sz="6600" b="1" dirty="0">
              <a:solidFill>
                <a:srgbClr val="FF0000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3E75C3-B470-48CF-91B3-F8111222C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15926" r="55834" b="60371"/>
          <a:stretch/>
        </p:blipFill>
        <p:spPr>
          <a:xfrm>
            <a:off x="803564" y="879763"/>
            <a:ext cx="10695709" cy="5354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3B0F4-B0EB-4B52-A8EB-7E5F7D09DB11}"/>
              </a:ext>
            </a:extLst>
          </p:cNvPr>
          <p:cNvSpPr txBox="1"/>
          <p:nvPr/>
        </p:nvSpPr>
        <p:spPr>
          <a:xfrm>
            <a:off x="2840182" y="492529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8CE3C-C8B6-450D-A1C7-3C993A75280F}"/>
              </a:ext>
            </a:extLst>
          </p:cNvPr>
          <p:cNvSpPr txBox="1"/>
          <p:nvPr/>
        </p:nvSpPr>
        <p:spPr>
          <a:xfrm>
            <a:off x="4149437" y="492574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79981-A308-4FAD-BE7C-75FB8EAFB323}"/>
              </a:ext>
            </a:extLst>
          </p:cNvPr>
          <p:cNvSpPr txBox="1"/>
          <p:nvPr/>
        </p:nvSpPr>
        <p:spPr>
          <a:xfrm>
            <a:off x="8793495" y="492486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6C644-B949-4CFF-B666-154370E84623}"/>
              </a:ext>
            </a:extLst>
          </p:cNvPr>
          <p:cNvSpPr txBox="1"/>
          <p:nvPr/>
        </p:nvSpPr>
        <p:spPr>
          <a:xfrm>
            <a:off x="5681418" y="492486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29114-88D9-4EB1-BF4F-100EB75CB694}"/>
              </a:ext>
            </a:extLst>
          </p:cNvPr>
          <p:cNvSpPr txBox="1"/>
          <p:nvPr/>
        </p:nvSpPr>
        <p:spPr>
          <a:xfrm>
            <a:off x="7718036" y="492486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797B3-5AA3-4E1F-8261-E53B34CF8AAC}"/>
              </a:ext>
            </a:extLst>
          </p:cNvPr>
          <p:cNvSpPr txBox="1"/>
          <p:nvPr/>
        </p:nvSpPr>
        <p:spPr>
          <a:xfrm>
            <a:off x="10364963" y="492486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91350-116C-48A1-A6CD-CF45D3F8C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39630" r="55834" b="24814"/>
          <a:stretch/>
        </p:blipFill>
        <p:spPr>
          <a:xfrm>
            <a:off x="1524000" y="11430"/>
            <a:ext cx="9126855" cy="6846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B5D35-F94D-4252-839B-F37D89F020A2}"/>
              </a:ext>
            </a:extLst>
          </p:cNvPr>
          <p:cNvSpPr txBox="1"/>
          <p:nvPr/>
        </p:nvSpPr>
        <p:spPr>
          <a:xfrm>
            <a:off x="3352800" y="24384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3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3A475-BCE8-4F2E-A6AD-F1B20B0CEEE8}"/>
              </a:ext>
            </a:extLst>
          </p:cNvPr>
          <p:cNvSpPr txBox="1"/>
          <p:nvPr/>
        </p:nvSpPr>
        <p:spPr>
          <a:xfrm>
            <a:off x="7315200" y="54102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3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250CA-9CF8-4323-B942-2E54B77A3864}"/>
              </a:ext>
            </a:extLst>
          </p:cNvPr>
          <p:cNvSpPr txBox="1"/>
          <p:nvPr/>
        </p:nvSpPr>
        <p:spPr>
          <a:xfrm>
            <a:off x="8382000" y="596634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FDBDB-1496-4746-9CDB-2330554C49E9}"/>
              </a:ext>
            </a:extLst>
          </p:cNvPr>
          <p:cNvSpPr txBox="1"/>
          <p:nvPr/>
        </p:nvSpPr>
        <p:spPr>
          <a:xfrm>
            <a:off x="4267200" y="245364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1</a:t>
            </a:r>
            <a:endParaRPr lang="en-US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6681E-B437-4F73-87D7-D5B1F4482ED5}"/>
              </a:ext>
            </a:extLst>
          </p:cNvPr>
          <p:cNvSpPr txBox="1"/>
          <p:nvPr/>
        </p:nvSpPr>
        <p:spPr>
          <a:xfrm>
            <a:off x="4267200" y="54082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1</a:t>
            </a:r>
            <a:endParaRPr lang="en-US" sz="3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D99E03-DE0D-4DAE-87F5-5CC9AFBEE26F}"/>
              </a:ext>
            </a:extLst>
          </p:cNvPr>
          <p:cNvSpPr txBox="1"/>
          <p:nvPr/>
        </p:nvSpPr>
        <p:spPr>
          <a:xfrm>
            <a:off x="5208271" y="300978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E7775F-FEC1-42D4-9A23-A6D35EA8C653}"/>
              </a:ext>
            </a:extLst>
          </p:cNvPr>
          <p:cNvSpPr txBox="1"/>
          <p:nvPr/>
        </p:nvSpPr>
        <p:spPr>
          <a:xfrm>
            <a:off x="5257800" y="59663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FCFC13-3DD0-44C5-BC2A-7F383E7D5646}"/>
              </a:ext>
            </a:extLst>
          </p:cNvPr>
          <p:cNvSpPr txBox="1"/>
          <p:nvPr/>
        </p:nvSpPr>
        <p:spPr>
          <a:xfrm>
            <a:off x="4305300" y="302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282D2B-64E7-4AEC-82D2-982D5CD5F299}"/>
              </a:ext>
            </a:extLst>
          </p:cNvPr>
          <p:cNvSpPr txBox="1"/>
          <p:nvPr/>
        </p:nvSpPr>
        <p:spPr>
          <a:xfrm>
            <a:off x="5593893" y="245364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4</a:t>
            </a:r>
            <a:endParaRPr lang="en-US" sz="3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DBD7D3-4740-4556-96EE-5AE959DB0259}"/>
              </a:ext>
            </a:extLst>
          </p:cNvPr>
          <p:cNvSpPr txBox="1"/>
          <p:nvPr/>
        </p:nvSpPr>
        <p:spPr>
          <a:xfrm>
            <a:off x="3208022" y="53815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4</a:t>
            </a:r>
            <a:endParaRPr lang="en-US" sz="3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76C0E5-37F6-4289-90B8-943BC4EDB691}"/>
              </a:ext>
            </a:extLst>
          </p:cNvPr>
          <p:cNvSpPr txBox="1"/>
          <p:nvPr/>
        </p:nvSpPr>
        <p:spPr>
          <a:xfrm>
            <a:off x="4305300" y="594151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72E0CB-573D-46D1-9331-3A1CD79274E0}"/>
              </a:ext>
            </a:extLst>
          </p:cNvPr>
          <p:cNvSpPr txBox="1"/>
          <p:nvPr/>
        </p:nvSpPr>
        <p:spPr>
          <a:xfrm>
            <a:off x="9601200" y="25146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4</a:t>
            </a:r>
            <a:endParaRPr lang="en-US" sz="3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ED8E22-15D6-4D78-96F4-9B0B67FC9F74}"/>
              </a:ext>
            </a:extLst>
          </p:cNvPr>
          <p:cNvSpPr txBox="1"/>
          <p:nvPr/>
        </p:nvSpPr>
        <p:spPr>
          <a:xfrm>
            <a:off x="3011807" y="300978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A79448-3BC7-410E-8050-76887A3D6E07}"/>
              </a:ext>
            </a:extLst>
          </p:cNvPr>
          <p:cNvSpPr txBox="1"/>
          <p:nvPr/>
        </p:nvSpPr>
        <p:spPr>
          <a:xfrm>
            <a:off x="7105246" y="30384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A35BD3-329E-4D37-A04D-947339C225A2}"/>
              </a:ext>
            </a:extLst>
          </p:cNvPr>
          <p:cNvSpPr txBox="1"/>
          <p:nvPr/>
        </p:nvSpPr>
        <p:spPr>
          <a:xfrm>
            <a:off x="7311392" y="25146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</a:t>
            </a:r>
            <a:endParaRPr lang="en-US" sz="32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089951-3957-4A97-89C2-A274B62C086F}"/>
              </a:ext>
            </a:extLst>
          </p:cNvPr>
          <p:cNvSpPr txBox="1"/>
          <p:nvPr/>
        </p:nvSpPr>
        <p:spPr>
          <a:xfrm>
            <a:off x="8353223" y="251459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</a:t>
            </a:r>
            <a:endParaRPr lang="en-US" sz="32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629A7E-A496-433B-B7F2-54D3BC67D663}"/>
              </a:ext>
            </a:extLst>
          </p:cNvPr>
          <p:cNvSpPr txBox="1"/>
          <p:nvPr/>
        </p:nvSpPr>
        <p:spPr>
          <a:xfrm>
            <a:off x="8334984" y="30288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036483-389E-4951-91EF-F8C2E0C0ACA8}"/>
              </a:ext>
            </a:extLst>
          </p:cNvPr>
          <p:cNvSpPr txBox="1"/>
          <p:nvPr/>
        </p:nvSpPr>
        <p:spPr>
          <a:xfrm>
            <a:off x="9295892" y="305168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7EAB53-9480-4068-A3AB-5AF9E8DC7734}"/>
              </a:ext>
            </a:extLst>
          </p:cNvPr>
          <p:cNvSpPr txBox="1"/>
          <p:nvPr/>
        </p:nvSpPr>
        <p:spPr>
          <a:xfrm>
            <a:off x="8369683" y="542150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</a:t>
            </a:r>
            <a:endParaRPr lang="en-US" sz="3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8B8935-5D35-45FB-98E3-796C6DFA8108}"/>
              </a:ext>
            </a:extLst>
          </p:cNvPr>
          <p:cNvSpPr txBox="1"/>
          <p:nvPr/>
        </p:nvSpPr>
        <p:spPr>
          <a:xfrm>
            <a:off x="9295892" y="59624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18905D-FAEF-4142-9774-9753C427A569}"/>
              </a:ext>
            </a:extLst>
          </p:cNvPr>
          <p:cNvSpPr txBox="1"/>
          <p:nvPr/>
        </p:nvSpPr>
        <p:spPr>
          <a:xfrm>
            <a:off x="5566004" y="54082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</a:t>
            </a:r>
            <a:endParaRPr lang="en-US" sz="32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83B0C5-A732-4ADD-BEE7-60992A7D348F}"/>
              </a:ext>
            </a:extLst>
          </p:cNvPr>
          <p:cNvSpPr txBox="1"/>
          <p:nvPr/>
        </p:nvSpPr>
        <p:spPr>
          <a:xfrm>
            <a:off x="3088209" y="595294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07B0607-5150-4A6B-9F34-2D2DB1ACAADE}"/>
              </a:ext>
            </a:extLst>
          </p:cNvPr>
          <p:cNvSpPr txBox="1"/>
          <p:nvPr/>
        </p:nvSpPr>
        <p:spPr>
          <a:xfrm>
            <a:off x="7091466" y="597752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17F33D-D8E3-48E4-AAC1-CF9BBCFB815D}"/>
              </a:ext>
            </a:extLst>
          </p:cNvPr>
          <p:cNvSpPr txBox="1"/>
          <p:nvPr/>
        </p:nvSpPr>
        <p:spPr>
          <a:xfrm>
            <a:off x="9672534" y="542150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5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478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9" grpId="0"/>
      <p:bldP spid="51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FC63AF-D237-4BF0-A6B2-6B942154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55926" r="55834" b="18888"/>
          <a:stretch/>
        </p:blipFill>
        <p:spPr>
          <a:xfrm>
            <a:off x="1371600" y="0"/>
            <a:ext cx="9376858" cy="68427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E076AB-EDE4-4DE1-B968-3314A6261595}"/>
              </a:ext>
            </a:extLst>
          </p:cNvPr>
          <p:cNvSpPr/>
          <p:nvPr/>
        </p:nvSpPr>
        <p:spPr>
          <a:xfrm>
            <a:off x="3621628" y="3962400"/>
            <a:ext cx="773058" cy="6927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69E28B-16F2-4222-B2E2-51DEE5ABC05C}"/>
              </a:ext>
            </a:extLst>
          </p:cNvPr>
          <p:cNvSpPr/>
          <p:nvPr/>
        </p:nvSpPr>
        <p:spPr>
          <a:xfrm>
            <a:off x="6544874" y="3941617"/>
            <a:ext cx="753738" cy="7342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84A6FE-AAE5-41CE-8AF3-DB637E03ABA7}"/>
              </a:ext>
            </a:extLst>
          </p:cNvPr>
          <p:cNvSpPr/>
          <p:nvPr/>
        </p:nvSpPr>
        <p:spPr>
          <a:xfrm>
            <a:off x="9242378" y="3830781"/>
            <a:ext cx="651164" cy="845127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8D0A70-D8C7-4E17-BE43-86EF0A993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4" t="20219" r="55738" b="49180"/>
          <a:stretch/>
        </p:blipFill>
        <p:spPr>
          <a:xfrm>
            <a:off x="1524000" y="0"/>
            <a:ext cx="940562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D02D90-9883-411E-A956-CED492A4C341}"/>
              </a:ext>
            </a:extLst>
          </p:cNvPr>
          <p:cNvCxnSpPr/>
          <p:nvPr/>
        </p:nvCxnSpPr>
        <p:spPr>
          <a:xfrm>
            <a:off x="2362200" y="4267200"/>
            <a:ext cx="2819400" cy="1143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23C40D-3E55-4C9E-B7A6-DE31482FDB4E}"/>
              </a:ext>
            </a:extLst>
          </p:cNvPr>
          <p:cNvCxnSpPr/>
          <p:nvPr/>
        </p:nvCxnSpPr>
        <p:spPr>
          <a:xfrm flipH="1">
            <a:off x="3429000" y="4267200"/>
            <a:ext cx="990600" cy="1219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445FDD-3447-4BBA-B0B0-F27471212E88}"/>
              </a:ext>
            </a:extLst>
          </p:cNvPr>
          <p:cNvCxnSpPr/>
          <p:nvPr/>
        </p:nvCxnSpPr>
        <p:spPr>
          <a:xfrm>
            <a:off x="6629400" y="4267200"/>
            <a:ext cx="304800" cy="1143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01FA74-5E96-475D-A59D-4579E608DEE5}"/>
              </a:ext>
            </a:extLst>
          </p:cNvPr>
          <p:cNvCxnSpPr>
            <a:cxnSpLocks/>
          </p:cNvCxnSpPr>
          <p:nvPr/>
        </p:nvCxnSpPr>
        <p:spPr>
          <a:xfrm flipH="1">
            <a:off x="8610600" y="4232910"/>
            <a:ext cx="304800" cy="1143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7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F8012-8A09-46D4-AB61-744B43FC1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23333" r="55834" b="26297"/>
          <a:stretch/>
        </p:blipFill>
        <p:spPr>
          <a:xfrm>
            <a:off x="1524000" y="0"/>
            <a:ext cx="9144000" cy="690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D9157-74F8-4A32-B1D8-18EC09141536}"/>
              </a:ext>
            </a:extLst>
          </p:cNvPr>
          <p:cNvSpPr txBox="1"/>
          <p:nvPr/>
        </p:nvSpPr>
        <p:spPr>
          <a:xfrm>
            <a:off x="8686801" y="121920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14048-9248-4A3D-97E0-061F71690F51}"/>
              </a:ext>
            </a:extLst>
          </p:cNvPr>
          <p:cNvSpPr txBox="1"/>
          <p:nvPr/>
        </p:nvSpPr>
        <p:spPr>
          <a:xfrm>
            <a:off x="8686800" y="222060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B050"/>
                </a:solidFill>
              </a:rPr>
              <a:t>5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E1A64-70BE-451B-8A38-4227DB5A9E9E}"/>
              </a:ext>
            </a:extLst>
          </p:cNvPr>
          <p:cNvSpPr txBox="1"/>
          <p:nvPr/>
        </p:nvSpPr>
        <p:spPr>
          <a:xfrm>
            <a:off x="8777986" y="533400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</a:rPr>
              <a:t>2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4A128-653D-4EE3-B508-A3C94566FC53}"/>
              </a:ext>
            </a:extLst>
          </p:cNvPr>
          <p:cNvSpPr txBox="1"/>
          <p:nvPr/>
        </p:nvSpPr>
        <p:spPr>
          <a:xfrm>
            <a:off x="8770621" y="425124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B0F0"/>
                </a:solidFill>
              </a:rPr>
              <a:t>1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815B0-153F-4FEF-AC66-8F42F95AA94F}"/>
              </a:ext>
            </a:extLst>
          </p:cNvPr>
          <p:cNvSpPr txBox="1"/>
          <p:nvPr/>
        </p:nvSpPr>
        <p:spPr>
          <a:xfrm>
            <a:off x="8739631" y="324984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chemeClr val="accent2"/>
                </a:solidFill>
              </a:rPr>
              <a:t>4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2276" y="-91590"/>
            <a:ext cx="11230378" cy="69495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1431046" y="2305319"/>
            <a:ext cx="481286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b="1" dirty="0" smtClean="0">
                <a:solidFill>
                  <a:srgbClr val="FF0000"/>
                </a:solidFill>
                <a:latin typeface="VNI-Avo" pitchFamily="2" charset="0"/>
                <a:cs typeface="Lato Heavy" panose="020F0502020204030203" pitchFamily="34" charset="0"/>
              </a:rPr>
              <a:t>Cuûng coá:</a:t>
            </a:r>
            <a:endParaRPr lang="en-GB" sz="6600" b="1" dirty="0">
              <a:solidFill>
                <a:srgbClr val="FF0000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050" y="3383205"/>
            <a:ext cx="9027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304907" y="4618477"/>
            <a:ext cx="6840807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số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4,5</a:t>
            </a: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(tiết</a:t>
            </a:r>
            <a:r>
              <a:rPr kumimoji="0" lang="vi-V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2)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626821" y="3496489"/>
            <a:ext cx="588577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Chủ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đề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2: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số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đến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7992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/>
        </p:nvSpPr>
        <p:spPr>
          <a:xfrm>
            <a:off x="3525012" y="221674"/>
            <a:ext cx="2688335" cy="780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40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40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64593" y="1325880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rgbClr val="FF0000"/>
                </a:solidFill>
                <a:latin typeface="Lato" panose="020F0502020204030203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solidFill>
                  <a:srgbClr val="FF0000"/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FF0000"/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6889" y="2154817"/>
            <a:ext cx="2264663" cy="35876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962145" y="2154817"/>
            <a:ext cx="2264663" cy="35876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9677401" y="2154817"/>
            <a:ext cx="2264663" cy="35876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2604517" y="2154817"/>
            <a:ext cx="2264663" cy="35876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319773" y="2154817"/>
            <a:ext cx="2264663" cy="35876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2624328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9" y="2624328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91" y="2624328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2624328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732" y="2624328"/>
            <a:ext cx="2286000" cy="2286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0308" y="5280660"/>
            <a:ext cx="877824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97936" y="5280660"/>
            <a:ext cx="877824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55564" y="5280660"/>
            <a:ext cx="877824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013192" y="5280660"/>
            <a:ext cx="877824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370820" y="5280660"/>
            <a:ext cx="877824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40308" y="5280660"/>
            <a:ext cx="877824" cy="877824"/>
          </a:xfrm>
          <a:prstGeom prst="roundRect">
            <a:avLst/>
          </a:prstGeom>
          <a:solidFill>
            <a:srgbClr val="EA676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297936" y="5280660"/>
            <a:ext cx="877824" cy="877824"/>
          </a:xfrm>
          <a:prstGeom prst="roundRect">
            <a:avLst/>
          </a:prstGeom>
          <a:solidFill>
            <a:srgbClr val="EA676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655564" y="5280660"/>
            <a:ext cx="877824" cy="877824"/>
          </a:xfrm>
          <a:prstGeom prst="roundRect">
            <a:avLst/>
          </a:prstGeom>
          <a:solidFill>
            <a:srgbClr val="EA676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013192" y="5280660"/>
            <a:ext cx="877824" cy="877824"/>
          </a:xfrm>
          <a:prstGeom prst="roundRect">
            <a:avLst/>
          </a:prstGeom>
          <a:solidFill>
            <a:srgbClr val="EA676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370820" y="5280660"/>
            <a:ext cx="877824" cy="877824"/>
          </a:xfrm>
          <a:prstGeom prst="roundRect">
            <a:avLst/>
          </a:prstGeom>
          <a:solidFill>
            <a:srgbClr val="EA676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Lato" panose="020F0502020204030203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297936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/>
        </p:nvSpPr>
        <p:spPr>
          <a:xfrm>
            <a:off x="3627121" y="40726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40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40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510882" y="1802378"/>
            <a:ext cx="1941299" cy="7613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>
                <a:solidFill>
                  <a:srgbClr val="FF0000"/>
                </a:solidFill>
                <a:latin typeface="Lato" panose="020F0502020204030203"/>
                <a:cs typeface="Lato Heavy" panose="020F0502020204030203" pitchFamily="34" charset="0"/>
              </a:rPr>
              <a:t>2. </a:t>
            </a:r>
            <a:r>
              <a:rPr lang="en-GB" sz="4000" dirty="0" err="1">
                <a:solidFill>
                  <a:srgbClr val="FF0000"/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FF0000"/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82" y="996696"/>
            <a:ext cx="8721462" cy="4850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965960"/>
            <a:ext cx="950976" cy="950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81" y="4892040"/>
            <a:ext cx="955547" cy="955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6" y="2916936"/>
            <a:ext cx="960120" cy="960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36" y="3877056"/>
            <a:ext cx="981456" cy="9814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51272" y="4985765"/>
            <a:ext cx="757363" cy="768096"/>
          </a:xfrm>
          <a:prstGeom prst="rect">
            <a:avLst/>
          </a:prstGeom>
          <a:solidFill>
            <a:srgbClr val="FBEA2A"/>
          </a:solidFill>
          <a:ln>
            <a:solidFill>
              <a:srgbClr val="FBE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Lato" panose="020F0502020204030203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61286" y="2057400"/>
            <a:ext cx="757363" cy="768096"/>
          </a:xfrm>
          <a:prstGeom prst="rect">
            <a:avLst/>
          </a:prstGeom>
          <a:solidFill>
            <a:srgbClr val="8DC045"/>
          </a:solidFill>
          <a:ln>
            <a:solidFill>
              <a:srgbClr val="8DC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82794" y="3032820"/>
            <a:ext cx="757363" cy="768096"/>
          </a:xfrm>
          <a:prstGeom prst="rect">
            <a:avLst/>
          </a:prstGeom>
          <a:solidFill>
            <a:srgbClr val="FDC73F"/>
          </a:solidFill>
          <a:ln>
            <a:solidFill>
              <a:srgbClr val="F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353582" y="3983736"/>
            <a:ext cx="757363" cy="768096"/>
          </a:xfrm>
          <a:prstGeom prst="rect">
            <a:avLst/>
          </a:prstGeom>
          <a:solidFill>
            <a:srgbClr val="B8D37B"/>
          </a:solidFill>
          <a:ln>
            <a:solidFill>
              <a:srgbClr val="B8D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3297936" cy="84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3151" y="312592"/>
            <a:ext cx="11744325" cy="6086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6" t="68147" r="3156" b="5830"/>
          <a:stretch/>
        </p:blipFill>
        <p:spPr>
          <a:xfrm>
            <a:off x="-195944" y="-100013"/>
            <a:ext cx="5998607" cy="664368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50805" y="1776948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Lato" panose="020F0502020204030203"/>
              </a:rPr>
              <a:t>Đếm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0805" y="3229672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Lato" panose="020F0502020204030203"/>
              </a:rPr>
              <a:t>Nói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90702" y="1539024"/>
            <a:ext cx="1136653" cy="113665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0" y="4083070"/>
            <a:ext cx="4087367" cy="96926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Bốn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ba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một</a:t>
            </a:r>
            <a:endParaRPr lang="en-GB" sz="2800" dirty="0">
              <a:solidFill>
                <a:schemeClr val="tx1"/>
              </a:solidFill>
              <a:latin typeface="Lato" panose="020F0502020204030203"/>
            </a:endParaRPr>
          </a:p>
          <a:p>
            <a:pPr algn="ctr">
              <a:lnSpc>
                <a:spcPct val="150000"/>
              </a:lnSpc>
            </a:pP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Bốn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hai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hai</a:t>
            </a:r>
            <a:endParaRPr lang="en-GB" sz="2800" dirty="0">
              <a:solidFill>
                <a:schemeClr val="tx1"/>
              </a:solidFill>
              <a:latin typeface="Lato" panose="020F0502020204030203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5" y="1807345"/>
            <a:ext cx="7309105" cy="3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3151" y="312592"/>
            <a:ext cx="11744325" cy="6086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6" t="68147" r="3156" b="5830"/>
          <a:stretch/>
        </p:blipFill>
        <p:spPr>
          <a:xfrm>
            <a:off x="-195943" y="-100013"/>
            <a:ext cx="5364242" cy="664368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85116" y="1807345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Lato" panose="020F0502020204030203"/>
              </a:rPr>
              <a:t>Đếm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5116" y="3316954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Lato" panose="020F0502020204030203"/>
              </a:rPr>
              <a:t>Nói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48966" y="1531447"/>
            <a:ext cx="1136653" cy="113665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3151" y="4219150"/>
            <a:ext cx="4087367" cy="96926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Ba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hai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một</a:t>
            </a:r>
            <a:endParaRPr lang="en-GB" sz="2800" dirty="0">
              <a:solidFill>
                <a:schemeClr val="tx1"/>
              </a:solidFill>
              <a:latin typeface="Lato" panose="020F050202020403020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6" y="1807345"/>
            <a:ext cx="7309103" cy="3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3151" y="312592"/>
            <a:ext cx="11744325" cy="6086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6" t="68147" r="3156" b="5830"/>
          <a:stretch/>
        </p:blipFill>
        <p:spPr>
          <a:xfrm>
            <a:off x="-195943" y="-100013"/>
            <a:ext cx="5364242" cy="664368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85116" y="1837384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Lato" panose="020F0502020204030203"/>
              </a:rPr>
              <a:t>Đếm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5116" y="3346993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Lato" panose="020F0502020204030203"/>
              </a:rPr>
              <a:t>Nói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48966" y="1561486"/>
            <a:ext cx="1136653" cy="113665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2494" y="4287164"/>
            <a:ext cx="4087367" cy="96926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Hai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một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một</a:t>
            </a:r>
            <a:endParaRPr lang="en-GB" sz="2800" dirty="0">
              <a:solidFill>
                <a:schemeClr val="tx1"/>
              </a:solidFill>
              <a:latin typeface="Lato" panose="020F0502020204030203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6" y="1807345"/>
            <a:ext cx="7309103" cy="3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3151" y="312592"/>
            <a:ext cx="11744325" cy="6086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6" t="68147" r="3156" b="5830"/>
          <a:stretch/>
        </p:blipFill>
        <p:spPr>
          <a:xfrm>
            <a:off x="-195943" y="-100013"/>
            <a:ext cx="5364242" cy="664368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85116" y="1837384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Lato" panose="020F0502020204030203"/>
              </a:rPr>
              <a:t>Đếm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5116" y="3346993"/>
            <a:ext cx="1435608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atin typeface="Lato" panose="020F0502020204030203"/>
              </a:rPr>
              <a:t>Nói</a:t>
            </a:r>
            <a:endParaRPr lang="en-GB" sz="3200" dirty="0">
              <a:latin typeface="Lato" panose="020F0502020204030203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48966" y="1561486"/>
            <a:ext cx="1136653" cy="113665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3151" y="4287164"/>
            <a:ext cx="4087367" cy="96926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Năm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một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bốn</a:t>
            </a:r>
            <a:endParaRPr lang="en-GB" sz="2800" dirty="0">
              <a:solidFill>
                <a:schemeClr val="tx1"/>
              </a:solidFill>
              <a:latin typeface="Lato" panose="020F0502020204030203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Năm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Lato" panose="020F0502020204030203"/>
              </a:rPr>
              <a:t>bốn</a:t>
            </a:r>
            <a:r>
              <a:rPr lang="en-GB" sz="2800" dirty="0" smtClean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Lato" panose="020F0502020204030203"/>
              </a:rPr>
              <a:t>một</a:t>
            </a:r>
            <a:endParaRPr lang="en-GB" sz="2800" dirty="0">
              <a:solidFill>
                <a:schemeClr val="tx1"/>
              </a:solidFill>
              <a:latin typeface="Lato" panose="020F050202020403020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6" y="1807345"/>
            <a:ext cx="7309103" cy="3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865042" y="323933"/>
            <a:ext cx="4087367" cy="142729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4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3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4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1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5041" y="2001478"/>
            <a:ext cx="4087367" cy="96926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4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2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5042" y="3220993"/>
            <a:ext cx="4087367" cy="150598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5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4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5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1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4</a:t>
            </a:r>
            <a:endParaRPr lang="en-GB" sz="40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5041" y="5039496"/>
            <a:ext cx="4087367" cy="150598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5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3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5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gồm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2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3</a:t>
            </a:r>
            <a:endParaRPr lang="en-GB" sz="40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00811" y="81616"/>
            <a:ext cx="5372534" cy="191192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Gộp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3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1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được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4</a:t>
            </a:r>
          </a:p>
          <a:p>
            <a:pPr algn="ctr">
              <a:lnSpc>
                <a:spcPct val="150000"/>
              </a:lnSpc>
            </a:pP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Gộp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1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3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được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4</a:t>
            </a:r>
            <a:endParaRPr lang="en-GB" sz="40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97805" y="1993543"/>
            <a:ext cx="4898449" cy="96926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Gộp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2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2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được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60762" y="3018023"/>
            <a:ext cx="5372534" cy="191192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Gộp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4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1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được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5</a:t>
            </a:r>
          </a:p>
          <a:p>
            <a:pPr algn="ctr">
              <a:lnSpc>
                <a:spcPct val="150000"/>
              </a:lnSpc>
            </a:pP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Gộp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1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4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được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5</a:t>
            </a:r>
            <a:endParaRPr lang="en-GB" sz="4000" dirty="0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00811" y="4836526"/>
            <a:ext cx="5372534" cy="191192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Gộp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3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2 </a:t>
            </a:r>
            <a:r>
              <a:rPr lang="en-GB" sz="4000" dirty="0" err="1" smtClean="0">
                <a:solidFill>
                  <a:schemeClr val="tx1"/>
                </a:solidFill>
                <a:latin typeface="Lato" panose="020F0502020204030203"/>
              </a:rPr>
              <a:t>được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 5</a:t>
            </a:r>
          </a:p>
          <a:p>
            <a:pPr algn="ctr">
              <a:lnSpc>
                <a:spcPct val="150000"/>
              </a:lnSpc>
            </a:pP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Gộp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2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và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3 </a:t>
            </a:r>
            <a:r>
              <a:rPr lang="en-GB" sz="4000" dirty="0" err="1">
                <a:solidFill>
                  <a:schemeClr val="tx1"/>
                </a:solidFill>
                <a:latin typeface="Lato" panose="020F0502020204030203"/>
              </a:rPr>
              <a:t>được</a:t>
            </a:r>
            <a:r>
              <a:rPr lang="en-GB" sz="4000" dirty="0">
                <a:solidFill>
                  <a:schemeClr val="tx1"/>
                </a:solidFill>
                <a:latin typeface="Lato" panose="020F0502020204030203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Lato" panose="020F0502020204030203"/>
              </a:rPr>
              <a:t>5</a:t>
            </a:r>
            <a:endParaRPr lang="en-GB" sz="4000" dirty="0">
              <a:solidFill>
                <a:schemeClr val="tx1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250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256</Words>
  <Application>Microsoft Office PowerPoint</Application>
  <PresentationFormat>Widescreen</PresentationFormat>
  <Paragraphs>103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Lato</vt:lpstr>
      <vt:lpstr>Lato Heavy</vt:lpstr>
      <vt:lpstr>黑体</vt:lpstr>
      <vt:lpstr>Arial</vt:lpstr>
      <vt:lpstr>等线</vt:lpstr>
      <vt:lpstr>Times New Roman</vt:lpstr>
      <vt:lpstr>VNI-Avo</vt:lpstr>
      <vt:lpstr>宋体</vt:lpstr>
      <vt:lpstr>Calibri Light</vt:lpstr>
      <vt:lpstr>Calibri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7</cp:lastModifiedBy>
  <cp:revision>33</cp:revision>
  <dcterms:created xsi:type="dcterms:W3CDTF">2020-09-10T03:16:42Z</dcterms:created>
  <dcterms:modified xsi:type="dcterms:W3CDTF">2021-10-13T02:07:04Z</dcterms:modified>
</cp:coreProperties>
</file>